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0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9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9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8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5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01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3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12BB-B92F-449D-A1D3-CCFC5A860B3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662" y="1932668"/>
            <a:ext cx="9263743" cy="26915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ПРАВОВАЯ ПОМОЩЬ РОДИТЕЛЯМ ПО ОБСЛУЖИВАНИЮ В ДЕТСКОЙ ПОЛИКЛИНИКЕ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42559"/>
            <a:ext cx="10515600" cy="93440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Детская поликлиника № 8</a:t>
            </a:r>
          </a:p>
          <a:p>
            <a:pPr marL="0" indent="0" algn="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ОБУЗ Ивановская клиническая больница им. Куваевых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2631"/>
          <a:stretch/>
        </p:blipFill>
        <p:spPr>
          <a:xfrm>
            <a:off x="0" y="0"/>
            <a:ext cx="2577737" cy="255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3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ПРИКРЕПЛЕНИЕ К ПОЛИКЛИНИКЕ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" y="1541418"/>
            <a:ext cx="12096205" cy="52425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43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ч. 1 ст. 16 Федерального закона от 29.11.2010 г. № 326-ФЗ «Об обязательном медицинском страховании в Российской Федерации», 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</a:t>
            </a:r>
            <a:r>
              <a:rPr lang="ru-RU" sz="4300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26.04.2012 г. № 406н «Об утверждении порядка выбора гражданином медицинской организации при оказании медицинской помощи в рамках программы государственных гарантий бесплатного оказания гражданам медицинской помощи»,  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приказом Минздрава России от 21.12. 2012 г. № 1342н «Об утверждении порядка выбора гражданином медицинской организации»</a:t>
            </a:r>
            <a:r>
              <a:rPr lang="ru-RU" sz="43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4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застрахованные лица имеют </a:t>
            </a:r>
            <a:r>
              <a:rPr lang="ru-RU" sz="5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на выбор медицинской организации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(так называемое прикрепление к поликлинике), для чего в детскую поликлинику </a:t>
            </a:r>
            <a:r>
              <a:rPr lang="ru-RU" sz="5000" kern="150" dirty="0" smtClean="0">
                <a:effectLst/>
                <a:latin typeface="Arial" panose="020B0604020202020204" pitchFamily="34" charset="0"/>
                <a:ea typeface="Noto Sans CJK SC Regular"/>
                <a:cs typeface="Arial" panose="020B0604020202020204" pitchFamily="34" charset="0"/>
              </a:rPr>
              <a:t>необходимо предоставить:</a:t>
            </a:r>
            <a:endParaRPr lang="ru-RU" sz="5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kern="150" dirty="0" smtClean="0">
                <a:effectLst/>
                <a:latin typeface="Arial" panose="020B0604020202020204" pitchFamily="34" charset="0"/>
                <a:ea typeface="Noto Sans CJK SC Regular"/>
                <a:cs typeface="Arial" panose="020B0604020202020204" pitchFamily="34" charset="0"/>
              </a:rPr>
              <a:t>-- копии </a:t>
            </a: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полиса ОМС или временного полиса ОМС;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копию свидетельства о рождении (для детей до 14 лет) или паспорта (для детей старше 14 лет);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документ, удостоверяющий личность законного представителя несовершеннолетнего;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СНИЛС (при наличии).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документ, подтверждающий смену места жительства, в случае смены поликлиники чаще, чем 1 раз в год по причине изменения места жительства.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в случае </a:t>
            </a:r>
            <a:r>
              <a:rPr lang="ru-RU" sz="5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изменения места жительства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застрахованный гражданин обязан осуществить выбор страховой медицинской организации по новому месту жительства в течение одного месяца. Территориальное прикрепление ребенка к страховой компании позволит осуществлять запись к врачам поликлиники через портал </a:t>
            </a:r>
            <a:r>
              <a:rPr lang="ru-RU" sz="50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Госуслуг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контакт-центр.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МЕДИЦИНСКАЯ КАРТА: МОЖНО ЛИ ЗАБРАТЬ НА ВРЕМЯ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872342"/>
            <a:ext cx="11066417" cy="47374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6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приказом Минздрава России от 15.12.2014 г. № 834н (ред. от 02.11.2020 г.) 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заполнению»:</a:t>
            </a:r>
            <a:r>
              <a:rPr lang="ru-RU" sz="1600" i="1" u="none" strike="noStrike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9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медицинская карта п</a:t>
            </a:r>
            <a:r>
              <a:rPr lang="ru-RU" sz="19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ациента</a:t>
            </a:r>
            <a:r>
              <a:rPr lang="ru-RU" sz="19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получающего медицинскую помощь в амбулаторных условиях, является одним из основных учетных медицинских документов, обязанность ведения, учета и </a:t>
            </a:r>
            <a:r>
              <a:rPr lang="ru-RU" sz="19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хранения медицинских карт возложена на медицинские организации</a:t>
            </a:r>
            <a:r>
              <a:rPr lang="ru-RU" sz="19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9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1400" i="1" dirty="0" smtClean="0">
              <a:solidFill>
                <a:srgbClr val="22272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Согласно 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письму </a:t>
            </a:r>
            <a:r>
              <a:rPr lang="ru-RU" sz="14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Минздравсоцразвития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04.04.2005 № 734/МЗ-14: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медицинская карта </a:t>
            </a:r>
            <a:r>
              <a:rPr lang="ru-RU" sz="20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амбулаторного пациента </a:t>
            </a:r>
            <a:r>
              <a:rPr lang="ru-RU" sz="20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хранится в регистратуре</a:t>
            </a:r>
            <a:r>
              <a:rPr lang="ru-RU" sz="2000" dirty="0" smtClean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1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ОЗНАКОМЛЕНИЕ                       С МЕДИЦИНСКОЙ КАРТОЙ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872342"/>
            <a:ext cx="11066417" cy="4737463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1400" i="1" dirty="0">
                <a:solidFill>
                  <a:srgbClr val="2227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</a:t>
            </a: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МЗ России от 12 ноября 2021 г. № 1050н «Об утверждении порядка ознакомления пациента либо его законного представителя с медицинской документацией, отражающей состояние здоровья пациента»: 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для ознакомления с медицинской документацией законный представитель ребенка направляет письменный запрос на имя главного врача медицинской организации,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ожидания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предоставления возможности для ознакомления с медицинской документацией составляет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десять рабочих дней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 дня поступления письменного запроса;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ознакомление пациента или его законного представителя с медицинской документацией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осуществляется в помещении медицинской организации в присутствии работника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ответственного за выдачу медицинской документации для ознакомления;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 процессе ознакомления с медицинской документацией пациент или его законный представитель вправе выписывать любые сведения, снимать копии с медицинской документации.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0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ВЫДАЧА СПРАВОК И ВЫПИСОК ИЗ МЕДИЦИНСКОЙ КАРТЫ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4" y="2481942"/>
            <a:ext cx="10789919" cy="39014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приказом 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Минздрава</a:t>
            </a: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14.09.2020 г. № 972н «Об утверждении Порядка выдачи медицинскими организациями справок и медицинских заключений»: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медицинские заключения и справки должны быть выданы в срок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составляющий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рабочих дня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после окончания медицинских обследований.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2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1"/>
            <a:ext cx="10119361" cy="22729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 КАКОГО ВОЗРАСТА РЕБЕНОК МОЖЕТ САМОСТОЯТЕЛЬНО ПОСЕЩАТЬ ПОЛИКЛИНИКУ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со ст.38 Конституции РФ, ст. 56 Семейного кодекса РФ, ст. 5.35 КоАП РФ, ч.2 ст.20 Федерального закона № 323-ФЗ: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 детской поликлинике не допускается оказание медицинской помощи (опрос, осмотр, медицинские манипуляции, исследования, лечебные процедуры и т.д.) несовершеннолетним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детям до 15 лет 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 присутствия родителей или законных представителей;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информированное добровольное согласие на медицинское вмешательство или отказ от него дает один из родителей или иной законный представитель несовершеннолетнего;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несовершеннолетние старше 15 лет вправе самостоятельно оформлять согласие на медицинское вмешательство.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5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1"/>
            <a:ext cx="10119361" cy="227293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 КЕМ РЕБЕНОК МОЖЕТ ПОСЕЩАТЬ ПОЛИКЛИНИКУ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п.4 ч.4 ст.13, п.4 ст.22 Федерального закона № 323-ФЗ «Об основах охраны здоровья граждан в Российской Федерации»: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родственники несовершеннолетних, не являющиеся родителями, опекунами или попечителями (бабушки, дедушки, братья, сестры и т.д.) вправе получать информацию о состоянии здоровья и диагнозе несовершеннолетнего, о результатах обследования, наличии заболевания, возможных вариантах медицинского вмешательства и т.д.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исключительно с согласия законного представителя, оформленного надлежащим образом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589" y="1"/>
            <a:ext cx="10476411" cy="2272935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РЕБЕНОК ПОСЕЩАТЬ ОБРАЗОВАТЕЛЬНОЕ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УЧРЕЖДЕНИЕ, ЕСЛИ ЕМУ НЕ СДЕЛАНА РЕАКЦИЯ МАНТУ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 соответствии с Федеральным законом от 30.03.1999 № 52 - ФЗ «</a:t>
            </a:r>
            <a:r>
              <a:rPr lang="ru-RU" sz="1400" i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О санитарно-эпидемиологическом 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благополучии населения», постановлением Главного государственного санитарного врача России от 28.01.2021 г. № 4 «Об утверждении санитарных правил и норм СанПиН 3.3686-21 «Санитарно-эпидемиологические требования по профилактике инфекционных болезней»: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 установить наличие в организме туберкулезной инфекции и заболевание туберкулезом возможно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только при проведении специальных методов исследования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основным из которых является иммунодиагностика (проба Манту,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диаскин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-тест, тест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квантиферроновый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тест Т-SРОТ.ТВ);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 дети, которым не проводилась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туберкулинодиагностика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допускаются в образовательные учреждения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при наличии заключения врача-фтизиатра об отсутствии у ребенка заболевания туберкулезом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0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589" y="261258"/>
            <a:ext cx="10476411" cy="94923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БОЛЬНИЧНЫЕ ЛИСТЫ: ПРАВИЛА ВЫДАЧИ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" y="1695311"/>
            <a:ext cx="12052663" cy="51626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5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приказом Минздрава России от 23.11.2021 г. № 1089н «Об утверждении Условий и порядка формирования листков нетрудоспособности в форме электронного документа и выдачи листков нетрудоспособности в форме документа на бумажном носителе в случаях, установленных законодательством Российской Федерации»:</a:t>
            </a:r>
            <a:endParaRPr lang="ru-RU" sz="15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листок нетрудоспособности (ЛН) выдается члену семьи,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фактически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осуществляющему уход за ребенком (его открытие и закрытие происходит при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очном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присутствии лица, осуществляющего уход);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 случае ухода за больным ребенком в возрасте до 15 лет – ЛН выдается на весь период лечения;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формирование электронного ЛН осуществляется при предъявлении документа, удостоверяющего личность, а также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СНИЛС лица, осуществляющего уход, и СНИЛС заболевшего ребенка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формирование (выдача) и продление ЛН осуществляется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 осмотра ребенка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записи данных о состоянии его здоровья в медицинской карте пациента;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ЛН формируется (выдается) медицинской организацией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день признания гражданина нетрудоспособным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при заболевании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двух детей одновременно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лицу, осуществляющему уход, выдается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один 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ЛН;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если уход за двумя одновременно заболевшими детьми осуществляют разные лица, то каждому выдается ЛН;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при заболевании ребенка в период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отпуска родителей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(лиц, осуществляющих уход), ЛН выдается со дня, когда лицо, осуществляющее уход,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должно приступить к работе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35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912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Noto Sans CJK SC Regular</vt:lpstr>
      <vt:lpstr>Times New Roman</vt:lpstr>
      <vt:lpstr>Wingdings</vt:lpstr>
      <vt:lpstr>Тема Office</vt:lpstr>
      <vt:lpstr>ПРАВОВАЯ ПОМОЩЬ РОДИТЕЛЯМ ПО ОБСЛУЖИВАНИЮ В ДЕТСКОЙ ПОЛИКЛИНИКЕ</vt:lpstr>
      <vt:lpstr>ПРИКРЕПЛЕНИЕ К ПОЛИКЛИНИКЕ</vt:lpstr>
      <vt:lpstr>МЕДИЦИНСКАЯ КАРТА: МОЖНО ЛИ ЗАБРАТЬ НА ВРЕМЯ</vt:lpstr>
      <vt:lpstr>ОЗНАКОМЛЕНИЕ                       С МЕДИЦИНСКОЙ КАРТОЙ</vt:lpstr>
      <vt:lpstr>ВЫДАЧА СПРАВОК И ВЫПИСОК ИЗ МЕДИЦИНСКОЙ КАРТЫ</vt:lpstr>
      <vt:lpstr>С КАКОГО ВОЗРАСТА РЕБЕНОК МОЖЕТ САМОСТОЯТЕЛЬНО ПОСЕЩАТЬ ПОЛИКЛИНИКУ</vt:lpstr>
      <vt:lpstr>С КЕМ РЕБЕНОК МОЖЕТ ПОСЕЩАТЬ ПОЛИКЛИНИКУ</vt:lpstr>
      <vt:lpstr>МОЖЕТ ЛИ РЕБЕНОК ПОСЕЩАТЬ ОБРАЗОВАТЕЛЬНОЕ  УЧРЕЖДЕНИЕ, ЕСЛИ ЕМУ НЕ СДЕЛАНА РЕАКЦИЯ МАНТУ</vt:lpstr>
      <vt:lpstr>БОЛЬНИЧНЫЕ ЛИСТЫ: ПРАВИЛА ВЫДАЧИ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zav-pc</dc:creator>
  <cp:lastModifiedBy>zav-pc</cp:lastModifiedBy>
  <cp:revision>8</cp:revision>
  <dcterms:created xsi:type="dcterms:W3CDTF">2022-11-11T12:47:41Z</dcterms:created>
  <dcterms:modified xsi:type="dcterms:W3CDTF">2022-11-11T13:17:09Z</dcterms:modified>
</cp:coreProperties>
</file>